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nb-NO"/>
    </a:defPPr>
    <a:lvl1pPr marL="0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2274" y="84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20090" y="3976799"/>
            <a:ext cx="8161020" cy="2744046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772-3DB0-481B-BFFF-831994285BC3}" type="datetimeFigureOut">
              <a:rPr lang="nb-NO" smtClean="0"/>
              <a:t>07.01.2019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E656-3210-4584-9D6E-D3A6048B1E3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772-3DB0-481B-BFFF-831994285BC3}" type="datetimeFigureOut">
              <a:rPr lang="nb-NO" smtClean="0"/>
              <a:t>07.01.2019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E656-3210-4584-9D6E-D3A6048B1E3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5220652" y="684531"/>
            <a:ext cx="1620203" cy="1456182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60049" y="684531"/>
            <a:ext cx="4700588" cy="1456182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772-3DB0-481B-BFFF-831994285BC3}" type="datetimeFigureOut">
              <a:rPr lang="nb-NO" smtClean="0"/>
              <a:t>07.01.2019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E656-3210-4584-9D6E-D3A6048B1E3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772-3DB0-481B-BFFF-831994285BC3}" type="datetimeFigureOut">
              <a:rPr lang="nb-NO" smtClean="0"/>
              <a:t>07.01.2019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E656-3210-4584-9D6E-D3A6048B1E3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58429" y="5425870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772-3DB0-481B-BFFF-831994285BC3}" type="datetimeFigureOut">
              <a:rPr lang="nb-NO" smtClean="0"/>
              <a:t>07.01.2019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E656-3210-4584-9D6E-D3A6048B1E3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60047" y="3982722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680464" y="3982722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772-3DB0-481B-BFFF-831994285BC3}" type="datetimeFigureOut">
              <a:rPr lang="nb-NO" smtClean="0"/>
              <a:t>07.01.2019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E656-3210-4584-9D6E-D3A6048B1E3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80064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0064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877280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877280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772-3DB0-481B-BFFF-831994285BC3}" type="datetimeFigureOut">
              <a:rPr lang="nb-NO" smtClean="0"/>
              <a:t>07.01.2019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E656-3210-4584-9D6E-D3A6048B1E3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772-3DB0-481B-BFFF-831994285BC3}" type="datetimeFigureOut">
              <a:rPr lang="nb-NO" smtClean="0"/>
              <a:t>07.01.2019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E656-3210-4584-9D6E-D3A6048B1E3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772-3DB0-481B-BFFF-831994285BC3}" type="datetimeFigureOut">
              <a:rPr lang="nb-NO" smtClean="0"/>
              <a:t>07.01.2019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E656-3210-4584-9D6E-D3A6048B1E3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80064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753805" y="509699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80064" y="2678859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772-3DB0-481B-BFFF-831994285BC3}" type="datetimeFigureOut">
              <a:rPr lang="nb-NO" smtClean="0"/>
              <a:t>07.01.2019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E656-3210-4584-9D6E-D3A6048B1E3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881902" y="8961122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881902" y="10019033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C772-3DB0-481B-BFFF-831994285BC3}" type="datetimeFigureOut">
              <a:rPr lang="nb-NO" smtClean="0"/>
              <a:t>07.01.2019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E656-3210-4584-9D6E-D3A6048B1E3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80060" y="2987046"/>
            <a:ext cx="8641080" cy="8448464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80060" y="11865191"/>
            <a:ext cx="2240280" cy="681566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C772-3DB0-481B-BFFF-831994285BC3}" type="datetimeFigureOut">
              <a:rPr lang="nb-NO" smtClean="0"/>
              <a:t>07.01.2019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280410" y="11865191"/>
            <a:ext cx="3040380" cy="681566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880860" y="11865191"/>
            <a:ext cx="2240280" cy="681566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8E656-3210-4584-9D6E-D3A6048B1E3E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hyperlink" Target="http://www.bodobryteklubb.no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e 16"/>
          <p:cNvGrpSpPr/>
          <p:nvPr/>
        </p:nvGrpSpPr>
        <p:grpSpPr>
          <a:xfrm>
            <a:off x="552128" y="-151928"/>
            <a:ext cx="8640960" cy="13414604"/>
            <a:chOff x="369700" y="-64365"/>
            <a:chExt cx="8640960" cy="13414604"/>
          </a:xfrm>
        </p:grpSpPr>
        <p:sp>
          <p:nvSpPr>
            <p:cNvPr id="4" name="TekstSylinder 3"/>
            <p:cNvSpPr txBox="1"/>
            <p:nvPr/>
          </p:nvSpPr>
          <p:spPr>
            <a:xfrm>
              <a:off x="369700" y="-64365"/>
              <a:ext cx="8496944" cy="144655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4400" b="1" dirty="0">
                  <a:latin typeface="Bradley Hand ITC" panose="03070402050302030203" pitchFamily="66" charset="0"/>
                </a:rPr>
                <a:t>VELKOMMEN TIL BODØBRYTEKLUBB</a:t>
              </a:r>
            </a:p>
          </p:txBody>
        </p:sp>
        <p:sp>
          <p:nvSpPr>
            <p:cNvPr id="8" name="TekstSylinder 7"/>
            <p:cNvSpPr txBox="1"/>
            <p:nvPr/>
          </p:nvSpPr>
          <p:spPr>
            <a:xfrm>
              <a:off x="748946" y="12216825"/>
              <a:ext cx="786807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dirty="0"/>
                <a:t>Støtt Bodø Bryteklubb igjennom GRASROTANDELEN hos Norsk Tipping Org. </a:t>
              </a:r>
              <a:r>
                <a:rPr lang="nb-NO" sz="1600" dirty="0" err="1"/>
                <a:t>Nr</a:t>
              </a:r>
              <a:r>
                <a:rPr lang="nb-NO" sz="1600" dirty="0"/>
                <a:t> 987321814</a:t>
              </a:r>
            </a:p>
          </p:txBody>
        </p:sp>
        <p:sp>
          <p:nvSpPr>
            <p:cNvPr id="9" name="TekstSylinder 8"/>
            <p:cNvSpPr txBox="1"/>
            <p:nvPr/>
          </p:nvSpPr>
          <p:spPr>
            <a:xfrm>
              <a:off x="984176" y="2080321"/>
              <a:ext cx="58326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b-NO" sz="1800" dirty="0"/>
            </a:p>
            <a:p>
              <a:endParaRPr lang="nb-NO" sz="1800" dirty="0"/>
            </a:p>
            <a:p>
              <a:endParaRPr lang="nb-NO" sz="1800" dirty="0"/>
            </a:p>
          </p:txBody>
        </p:sp>
        <p:pic>
          <p:nvPicPr>
            <p:cNvPr id="10" name="Bilde 9" descr="IMG_1671.jpe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12768" y="9158943"/>
              <a:ext cx="2697892" cy="1955246"/>
            </a:xfrm>
            <a:prstGeom prst="rect">
              <a:avLst/>
            </a:prstGeom>
          </p:spPr>
        </p:pic>
        <p:pic>
          <p:nvPicPr>
            <p:cNvPr id="12" name="Bilde 11" descr="bilde (4)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12168" y="9857184"/>
              <a:ext cx="2160240" cy="1800000"/>
            </a:xfrm>
            <a:prstGeom prst="rect">
              <a:avLst/>
            </a:prstGeom>
          </p:spPr>
        </p:pic>
        <p:pic>
          <p:nvPicPr>
            <p:cNvPr id="13" name="Bilde 12" descr="IMG_1668.jpe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12768" y="2064936"/>
              <a:ext cx="2697892" cy="1433028"/>
            </a:xfrm>
            <a:prstGeom prst="rect">
              <a:avLst/>
            </a:prstGeom>
          </p:spPr>
        </p:pic>
        <p:sp>
          <p:nvSpPr>
            <p:cNvPr id="15" name="TekstSylinder 14"/>
            <p:cNvSpPr txBox="1"/>
            <p:nvPr/>
          </p:nvSpPr>
          <p:spPr>
            <a:xfrm>
              <a:off x="1001316" y="5071049"/>
              <a:ext cx="4608512" cy="8279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b-NO" dirty="0"/>
            </a:p>
            <a:p>
              <a:endParaRPr lang="nb-NO" sz="2000" dirty="0"/>
            </a:p>
            <a:p>
              <a:endParaRPr lang="nb-NO" sz="2000" dirty="0"/>
            </a:p>
            <a:p>
              <a:endParaRPr lang="nb-NO" sz="2000" dirty="0"/>
            </a:p>
            <a:p>
              <a:endParaRPr lang="nb-NO" sz="2000" dirty="0"/>
            </a:p>
            <a:p>
              <a:endParaRPr lang="nb-NO" sz="2000" dirty="0"/>
            </a:p>
            <a:p>
              <a:endParaRPr lang="nb-NO" sz="2000" dirty="0"/>
            </a:p>
            <a:p>
              <a:endParaRPr lang="nb-NO" sz="2000" dirty="0"/>
            </a:p>
            <a:p>
              <a:endParaRPr lang="nb-NO" sz="2000" dirty="0"/>
            </a:p>
            <a:p>
              <a:r>
                <a:rPr lang="nb-NO" sz="2000" dirty="0"/>
                <a:t>  </a:t>
              </a:r>
            </a:p>
            <a:p>
              <a:endParaRPr lang="nb-NO" sz="2000" dirty="0"/>
            </a:p>
            <a:p>
              <a:endParaRPr lang="nb-NO" sz="2000" dirty="0"/>
            </a:p>
            <a:p>
              <a:r>
                <a:rPr lang="nb-NO" sz="2000" dirty="0"/>
                <a:t>                 Vi holder til i </a:t>
              </a:r>
            </a:p>
            <a:p>
              <a:r>
                <a:rPr lang="nb-NO" dirty="0"/>
                <a:t>Bankgata Flerbrukshall, 2.etg.</a:t>
              </a:r>
            </a:p>
            <a:p>
              <a:r>
                <a:rPr lang="nb-NO" sz="2000" dirty="0">
                  <a:hlinkClick r:id="rId5"/>
                </a:rPr>
                <a:t>www.bodobryteklubb.no</a:t>
              </a:r>
              <a:endParaRPr lang="nb-NO" sz="2000" dirty="0"/>
            </a:p>
            <a:p>
              <a:endParaRPr lang="nb-NO" sz="1200" dirty="0"/>
            </a:p>
            <a:p>
              <a:endParaRPr lang="nb-NO" sz="2000" dirty="0"/>
            </a:p>
            <a:p>
              <a:r>
                <a:rPr lang="nb-NO" sz="2000" dirty="0"/>
                <a:t>                                           VELKOMMEN TIL                </a:t>
              </a:r>
            </a:p>
            <a:p>
              <a:r>
                <a:rPr lang="nb-NO" sz="2000" dirty="0"/>
                <a:t>                                          BRYTEFAMILIEN&lt;3 </a:t>
              </a:r>
            </a:p>
            <a:p>
              <a:endParaRPr lang="nb-NO" dirty="0"/>
            </a:p>
            <a:p>
              <a:endParaRPr lang="nb-NO" dirty="0"/>
            </a:p>
            <a:p>
              <a:endParaRPr lang="nb-NO" dirty="0"/>
            </a:p>
            <a:p>
              <a:endParaRPr lang="nb-NO" dirty="0"/>
            </a:p>
            <a:p>
              <a:endParaRPr lang="nb-NO" dirty="0"/>
            </a:p>
            <a:p>
              <a:endParaRPr lang="nb-NO" dirty="0"/>
            </a:p>
          </p:txBody>
        </p:sp>
        <p:sp>
          <p:nvSpPr>
            <p:cNvPr id="16" name="TekstSylinder 15"/>
            <p:cNvSpPr txBox="1"/>
            <p:nvPr/>
          </p:nvSpPr>
          <p:spPr>
            <a:xfrm>
              <a:off x="5520680" y="10001200"/>
              <a:ext cx="2880320" cy="2462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b-NO" dirty="0"/>
            </a:p>
            <a:p>
              <a:endParaRPr lang="nb-NO" sz="1800" dirty="0"/>
            </a:p>
            <a:p>
              <a:endParaRPr lang="nb-NO" sz="1800" dirty="0"/>
            </a:p>
            <a:p>
              <a:endParaRPr lang="nb-NO" sz="1800" dirty="0"/>
            </a:p>
            <a:p>
              <a:endParaRPr lang="nb-NO" sz="1800" dirty="0"/>
            </a:p>
            <a:p>
              <a:r>
                <a:rPr lang="nb-NO" sz="1800" dirty="0"/>
                <a:t>Kontaktinfo Bryteskolen:</a:t>
              </a:r>
            </a:p>
            <a:p>
              <a:r>
                <a:rPr lang="nb-NO" sz="1400" dirty="0"/>
                <a:t>Hege Pettersen, 916 34 485</a:t>
              </a:r>
            </a:p>
            <a:p>
              <a:endParaRPr lang="nb-NO" dirty="0"/>
            </a:p>
          </p:txBody>
        </p:sp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601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F29340D6-F4E8-41D6-9F3B-2D35088EF084}"/>
              </a:ext>
            </a:extLst>
          </p:cNvPr>
          <p:cNvSpPr/>
          <p:nvPr/>
        </p:nvSpPr>
        <p:spPr>
          <a:xfrm>
            <a:off x="2400300" y="5277416"/>
            <a:ext cx="48006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b-NO" dirty="0"/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17500673-C5BB-4B94-BD03-CF7841DD6AD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904" y="491863"/>
            <a:ext cx="1171575" cy="1171575"/>
          </a:xfrm>
          <a:prstGeom prst="rect">
            <a:avLst/>
          </a:prstGeom>
        </p:spPr>
      </p:pic>
      <p:pic>
        <p:nvPicPr>
          <p:cNvPr id="21" name="Bilde 20">
            <a:extLst>
              <a:ext uri="{FF2B5EF4-FFF2-40B4-BE49-F238E27FC236}">
                <a16:creationId xmlns:a16="http://schemas.microsoft.com/office/drawing/2014/main" id="{979DB146-197B-47A9-A220-C81142B8D62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713" y="453687"/>
            <a:ext cx="1171575" cy="1171575"/>
          </a:xfrm>
          <a:prstGeom prst="rect">
            <a:avLst/>
          </a:prstGeom>
        </p:spPr>
      </p:pic>
      <p:sp>
        <p:nvSpPr>
          <p:cNvPr id="22" name="Rektangel 21">
            <a:extLst>
              <a:ext uri="{FF2B5EF4-FFF2-40B4-BE49-F238E27FC236}">
                <a16:creationId xmlns:a16="http://schemas.microsoft.com/office/drawing/2014/main" id="{9880211C-B08F-4A13-8B83-AAA12348C552}"/>
              </a:ext>
            </a:extLst>
          </p:cNvPr>
          <p:cNvSpPr/>
          <p:nvPr/>
        </p:nvSpPr>
        <p:spPr>
          <a:xfrm>
            <a:off x="552128" y="2787095"/>
            <a:ext cx="824732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latin typeface="Comic Sans MS" panose="030F0702030302020204" pitchFamily="66" charset="0"/>
              </a:rPr>
              <a:t>         </a:t>
            </a:r>
            <a:r>
              <a:rPr lang="nb-NO" sz="6000" b="1" dirty="0">
                <a:latin typeface="Comic Sans MS" panose="030F0702030302020204" pitchFamily="66" charset="0"/>
              </a:rPr>
              <a:t>BRYTESKOLE</a:t>
            </a:r>
          </a:p>
          <a:p>
            <a:r>
              <a:rPr lang="nb-NO" sz="2400" b="1" dirty="0"/>
              <a:t>                                 for barn født i 2012-13.</a:t>
            </a:r>
          </a:p>
          <a:p>
            <a:r>
              <a:rPr lang="nb-NO" sz="3200" b="1" dirty="0"/>
              <a:t>       Oppstart onsdag 9. januar 2019 </a:t>
            </a:r>
          </a:p>
          <a:p>
            <a:r>
              <a:rPr lang="nb-NO" sz="3200" b="1" dirty="0"/>
              <a:t>                kl.17.00-18.00</a:t>
            </a:r>
          </a:p>
          <a:p>
            <a:endParaRPr lang="nb-NO" sz="1800" b="1" dirty="0"/>
          </a:p>
          <a:p>
            <a:r>
              <a:rPr lang="nb-NO" sz="1800" dirty="0"/>
              <a:t>Bryteskolen består av 8 treninger der deltageren går igjennom de elementære brytegrepene samt lett brytetrening.</a:t>
            </a:r>
          </a:p>
          <a:p>
            <a:endParaRPr lang="nb-NO" sz="1800" dirty="0"/>
          </a:p>
          <a:p>
            <a:r>
              <a:rPr lang="nb-NO" sz="1800" dirty="0"/>
              <a:t>Vi trener barna i styrke, </a:t>
            </a:r>
            <a:r>
              <a:rPr lang="nb-NO" sz="1800" dirty="0" err="1"/>
              <a:t>kordinasjon</a:t>
            </a:r>
            <a:r>
              <a:rPr lang="nb-NO" sz="1800" dirty="0"/>
              <a:t> og smidighet i et aktiv og sosialt miljø, samtidig som vi har mye fokus på lek og moro.</a:t>
            </a:r>
          </a:p>
          <a:p>
            <a:endParaRPr lang="nb-NO" sz="1800" dirty="0"/>
          </a:p>
          <a:p>
            <a:r>
              <a:rPr lang="nb-NO" sz="1800" dirty="0"/>
              <a:t>Bryteskolen avsluttes 20.februar med at elevene går opp til bryteknappen med påfølgende diplom.</a:t>
            </a:r>
          </a:p>
          <a:p>
            <a:endParaRPr lang="nb-NO" sz="1800" dirty="0"/>
          </a:p>
          <a:p>
            <a:r>
              <a:rPr lang="nb-NO" sz="1800" dirty="0"/>
              <a:t>Påmelding til post@bodobryteklubb.no</a:t>
            </a:r>
          </a:p>
          <a:p>
            <a:r>
              <a:rPr lang="nb-NO" sz="1600" dirty="0"/>
              <a:t>Forbehold om at det blir fult, først til mølla. </a:t>
            </a:r>
          </a:p>
          <a:p>
            <a:r>
              <a:rPr lang="nb-NO" sz="1600" dirty="0"/>
              <a:t>Bryteskolen kr.1500</a:t>
            </a:r>
          </a:p>
          <a:p>
            <a:endParaRPr lang="nb-NO" sz="2000" dirty="0"/>
          </a:p>
          <a:p>
            <a:endParaRPr lang="nb-NO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132</Words>
  <Application>Microsoft Office PowerPoint</Application>
  <PresentationFormat>A3 (297 x 420 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Bradley Hand ITC</vt:lpstr>
      <vt:lpstr>Calibri</vt:lpstr>
      <vt:lpstr>Comic Sans MS</vt:lpstr>
      <vt:lpstr>Office-tema</vt:lpstr>
      <vt:lpstr>PowerPoint-presentasjon</vt:lpstr>
    </vt:vector>
  </TitlesOfParts>
  <Company>NIF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us-jafe</dc:creator>
  <cp:lastModifiedBy>Marit Solstrand</cp:lastModifiedBy>
  <cp:revision>39</cp:revision>
  <dcterms:created xsi:type="dcterms:W3CDTF">2012-09-03T07:58:02Z</dcterms:created>
  <dcterms:modified xsi:type="dcterms:W3CDTF">2019-01-07T11:37:14Z</dcterms:modified>
</cp:coreProperties>
</file>